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notesMasterIdLst>
    <p:notesMasterId r:id="rId15"/>
  </p:notesMasterIdLst>
  <p:handoutMasterIdLst>
    <p:handoutMasterId r:id="rId16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0080625" cy="7559675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52" y="-10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92C41DB-B22F-4AE0-B255-BAC54AEF6222}" type="slidenum">
              <a:t>‹#›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Lucida Sans Unicode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B720DD1-6115-4E49-88CD-E3BF2CC1493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en-US" sz="2000" b="0" i="0" u="none" strike="noStrike" kern="1200">
        <a:ln>
          <a:noFill/>
        </a:ln>
        <a:latin typeface="Arial" pitchFamily="18"/>
        <a:ea typeface="Lucida Sans Unicode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0159" y="763560"/>
            <a:ext cx="5030640" cy="377172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0159" y="763560"/>
            <a:ext cx="5030640" cy="377172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0159" y="763560"/>
            <a:ext cx="5030640" cy="377172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0159" y="763560"/>
            <a:ext cx="5030640" cy="377172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0159" y="763560"/>
            <a:ext cx="5030640" cy="377172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BBA203-1CD6-48BA-A6AA-05C9C65900E0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D1F7CC1-E80D-4724-9179-B4C53972CC33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08720" y="301680"/>
            <a:ext cx="2266920" cy="64562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503280" y="301680"/>
            <a:ext cx="6653159" cy="6456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FE743A2-90C4-4CCC-BE59-671181DC0FD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C14011-49F9-4E7F-8FC1-8C8596803C58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1080000" y="2340000"/>
            <a:ext cx="7920000" cy="4320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ED9F114-A097-424D-AA41-3BD5C29C4580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56E414-AA04-4847-8A75-405CA757B46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1079639" y="2340000"/>
            <a:ext cx="3882960" cy="43196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114879" y="2340000"/>
            <a:ext cx="3884759" cy="43196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98D381-5516-4FDB-A388-B84FDAB8C7E0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4A78330-4FF7-4381-BA8E-E87C1CA528FD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084427-B142-4FBD-8B90-F6543C79E30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E2408A-2919-4BE6-AE4A-0FC89F461D0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A8A1EC-789F-4892-B9D3-A593A90BE3F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999" y="1769040"/>
            <a:ext cx="9071640" cy="49892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C4BEB4-B029-4EC6-9881-13F75B3A212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8E72A8-B8D9-4F85-BB90-ED944B302621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42CCE36-AEBB-44E8-BCE7-F2288A33B65A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066080" y="717480"/>
            <a:ext cx="2114640" cy="594216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19" y="717480"/>
            <a:ext cx="6192719" cy="594216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8C2F66-B6EB-431B-A908-E6D32B863C9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DB32A5C-0F5B-44AB-8276-A72A25BF818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900000" y="1985039"/>
            <a:ext cx="8280000" cy="41709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FF3366"/>
              </a:buClr>
              <a:buSzPct val="45000"/>
              <a:buFont typeface="StarSymbol"/>
              <a:buChar char="●"/>
              <a:defRPr sz="32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64C030-BC75-4AC2-9706-7915B69BCFE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85E4BBE-9467-485D-9C50-340948EF12B2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900000" y="1984319"/>
            <a:ext cx="4064040" cy="41720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FF3366"/>
              </a:buClr>
              <a:buSzPct val="45000"/>
              <a:buFont typeface="StarSymbol"/>
              <a:buChar char="●"/>
              <a:defRPr sz="28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116680" y="1984319"/>
            <a:ext cx="4064040" cy="41720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FF3366"/>
              </a:buClr>
              <a:buSzPct val="45000"/>
              <a:buFont typeface="StarSymbol"/>
              <a:buChar char="●"/>
              <a:defRPr sz="28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E67093-6179-4939-9364-0BA663629B1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FF3366"/>
              </a:buClr>
              <a:buSzPct val="45000"/>
              <a:buFont typeface="StarSymbol"/>
              <a:buChar char="●"/>
              <a:defRPr sz="24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FF3366"/>
              </a:buClr>
              <a:buSzPct val="45000"/>
              <a:buFont typeface="StarSymbol"/>
              <a:buChar char="●"/>
              <a:defRPr sz="24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045736-D681-4B9A-90F1-BCDAC37FCAE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061CA6-2166-45E7-9C3D-0D17DF98B2D3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1EAD59-944A-4052-87BC-906486451CC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5946C3-321A-4C0B-B4A5-0D27C1CC27F2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FF3366"/>
              </a:buClr>
              <a:buSzPct val="45000"/>
              <a:buFont typeface="StarSymbol"/>
              <a:buChar char="●"/>
              <a:defRPr sz="32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768B1E-6F88-4DD7-9F2C-E7A600F717C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8F8EAC-958C-478C-8A7A-BBDDE4D8306A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CE84F7-4594-4386-81A3-02570370FD5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201080" y="554040"/>
            <a:ext cx="2158920" cy="560232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kern="0" spc="0" baseline="0">
                <a:solidFill>
                  <a:srgbClr val="280099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19" y="554040"/>
            <a:ext cx="6327720" cy="560232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A93BB6-B7E1-4624-A66C-CCAC42CB1551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E566DE-0A10-4468-8FAE-AF4535E98959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900000" y="1980000"/>
            <a:ext cx="8280000" cy="4500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99669F2-D130-4615-A22B-C7041FA3D86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D004FB-48FA-4A6F-8D26-F0A7CC641763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900000" y="1979640"/>
            <a:ext cx="4064040" cy="450072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116680" y="1979640"/>
            <a:ext cx="4064040" cy="450072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50253A3-22D9-4883-8A79-12782F51C08A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2AF795-1B16-4E3B-92B2-F5847B14B1BF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1809DD-FE7E-422C-AADB-B41C83F8321D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280" y="1768320"/>
            <a:ext cx="445932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114879" y="1768320"/>
            <a:ext cx="446076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DC9437-E466-4ED0-8E53-A2F736B67FD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517A0F-0A52-4A2A-BF3D-B5E1D46223DE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23F69FE-B6A1-464D-9B2E-689D0556895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9BA6433-22A7-4396-8BAB-597AD40887B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1F55C4-017C-4DE6-BA50-BCC899E8C21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360" y="720719"/>
            <a:ext cx="2070000" cy="575928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spc="0" baseline="0">
                <a:solidFill>
                  <a:srgbClr val="000000"/>
                </a:solidFill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000" y="720719"/>
            <a:ext cx="6057720" cy="575928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A070EA-9ECF-4653-8584-960C4F85FE8F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E31619-4205-470C-B5C0-36B8C5E51E4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720000" y="1980000"/>
            <a:ext cx="8460000" cy="3780000"/>
          </a:xfrm>
        </p:spPr>
        <p:txBody>
          <a:bodyPr anchor="t" anchorCtr="0"/>
          <a:lstStyle>
            <a:lvl1pPr marL="432000" indent="-324000">
              <a:spcAft>
                <a:spcPts val="1414"/>
              </a:spcAft>
              <a:defRPr sz="3200">
                <a:solidFill>
                  <a:srgbClr val="006B6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A909FD-FDFF-4954-BAC9-A9B8AC8500B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algn="l">
              <a:defRPr sz="4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E00602-25D2-408F-9D20-0AC655620271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720719" y="1979640"/>
            <a:ext cx="4152960" cy="3780000"/>
          </a:xfrm>
        </p:spPr>
        <p:txBody>
          <a:bodyPr anchor="t" anchorCtr="0"/>
          <a:lstStyle>
            <a:lvl1pPr marL="432000" indent="-324000">
              <a:spcAft>
                <a:spcPts val="1414"/>
              </a:spcAft>
              <a:defRPr sz="2800">
                <a:solidFill>
                  <a:srgbClr val="006B6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25960" y="1979640"/>
            <a:ext cx="4154399" cy="3780000"/>
          </a:xfrm>
        </p:spPr>
        <p:txBody>
          <a:bodyPr anchor="t" anchorCtr="0"/>
          <a:lstStyle>
            <a:lvl1pPr marL="432000" indent="-324000">
              <a:spcAft>
                <a:spcPts val="1414"/>
              </a:spcAft>
              <a:defRPr sz="2800">
                <a:solidFill>
                  <a:srgbClr val="006B6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C7CAFE-8189-41D7-A0B9-74D4606EB52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indent="-324000">
              <a:spcAft>
                <a:spcPts val="1414"/>
              </a:spcAft>
              <a:defRPr sz="2400">
                <a:solidFill>
                  <a:srgbClr val="006B6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indent="-324000">
              <a:spcAft>
                <a:spcPts val="1414"/>
              </a:spcAft>
              <a:defRPr sz="2400">
                <a:solidFill>
                  <a:srgbClr val="006B6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6E4F49-2D67-485A-81B4-43DBFBE378F3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6CF245-B3E1-48C5-9791-F15F0529FF7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81B722-814F-485C-881D-482412E1AFA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9BDFD4E-F6D2-4CA6-B8F8-1AB5BF4ED893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indent="-324000">
              <a:spcAft>
                <a:spcPts val="1414"/>
              </a:spcAft>
              <a:defRPr sz="3200">
                <a:solidFill>
                  <a:srgbClr val="006B6B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9B6EB7E-84F3-4E37-9AFF-887D02477168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buNone/>
              <a:defRPr sz="4400" kern="1200">
                <a:latin typeface="Arial" pitchFamily="18"/>
                <a:ea typeface="Lucida Sans Unicode" pitchFamily="2"/>
                <a:cs typeface="Mangal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168F29-4662-448B-AB50-75495E8BFB2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A842DF-104D-4A84-9181-FA4806035BB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201080" y="539640"/>
            <a:ext cx="2158920" cy="5219640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19" y="539640"/>
            <a:ext cx="6327720" cy="52196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97F740-02C6-494F-9C8C-BC69F1CE4FEA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6B7BD0-A5CC-400B-8E81-2CF94DF9E92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999" y="1769040"/>
            <a:ext cx="9071640" cy="49892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32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B312FE-F7E7-45C2-92EF-79D83CED5A62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47ED2D-01AA-4997-923E-94E94300D95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280" y="1768320"/>
            <a:ext cx="445932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8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114879" y="1768320"/>
            <a:ext cx="446076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8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46C0A9D-BF4F-4790-A7D8-6C5718E32D08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C6D983-F2E0-46C2-BEA4-B4CFF2EB4DF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4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4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8D70F0-8F08-4149-9FB5-BFA91835EE1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04363A-A0EA-48CB-93C7-6E580046998E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65EB0E-9A2E-4C06-B1FF-3CC359E724A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32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2539A8-FE79-4A22-B61E-6A46ED5DFC8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778C41-D420-472A-95A8-0657D119FD4D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E7EBA02-B289-45AF-9F26-F7663DCE8DA2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08720" y="301680"/>
            <a:ext cx="2266920" cy="64562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b="1" kern="0" spc="0" baseline="0">
                <a:solidFill>
                  <a:srgbClr val="000080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503280" y="301680"/>
            <a:ext cx="6653159" cy="6456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D3937D-6201-4AFA-8C40-4F7AA0835DD6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7AD20DA-BDD9-4E34-895F-8BE9020A425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999" y="1769040"/>
            <a:ext cx="8136000" cy="49892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32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B76685-6247-4183-A5F0-A55B81CF3D8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379CB9-AB04-4F72-81BF-1BEE3E841973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6CEF86-BDEF-4EF1-BAF3-3268338AAE01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503280" y="1768320"/>
            <a:ext cx="399240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8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4648320" y="1768320"/>
            <a:ext cx="399240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8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0A53A9-E03F-44F6-8349-A776A97B820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4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24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CFCB69-0F71-4B1B-AB2E-F9CB38BDCC9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2E1AF6-F506-4B02-B6C1-1496158716A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028A96A-1363-42DC-A677-308F5A620CB6}" type="slidenum">
              <a:t>‹#›</a:t>
            </a:fld>
            <a:endParaRPr lang="en-US"/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2000" cy="12618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503999" y="1768680"/>
            <a:ext cx="9072000" cy="4988880"/>
          </a:xfrm>
        </p:spPr>
        <p:txBody>
          <a:bodyPr/>
          <a:lstStyle>
            <a:lvl1pPr>
              <a:spcAft>
                <a:spcPts val="1417"/>
              </a:spcAft>
              <a:defRPr kern="1200">
                <a:ln>
                  <a:noFill/>
                </a:ln>
                <a:latin typeface="Arial" pitchFamily="18"/>
                <a:cs typeface="Mangal" pitchFamily="2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defRPr sz="3200" kern="0" spc="0" baseline="0"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F61591-1B66-4F45-9F4A-860F6BCC391A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6E74BE-8B70-4441-AC43-564E38AC407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3D8911-E539-44D9-8601-A63762B1EB9F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6570720" y="301680"/>
            <a:ext cx="2070000" cy="64562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140" b="1" kern="0" spc="0" baseline="0">
                <a:solidFill>
                  <a:srgbClr val="198A8A"/>
                </a:solidFill>
                <a:latin typeface="Albany" pitchFamily="18"/>
                <a:cs typeface="Tahoma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360359" y="301680"/>
            <a:ext cx="6057720" cy="6456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0AECEC6-89EF-4AA5-8579-D41B788D12BA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8D9646-5C15-41D7-9B15-3337EC246C52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F3648D0-4897-465E-9368-AF150BDE961F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CF35EB6-996A-4DAB-BB1D-3B1B1356090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Lucida Sans Unicode" pitchFamily="2"/>
          <a:cs typeface="Mang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en-US" sz="3200" b="0" i="0" u="none" strike="noStrike" kern="1200" spc="0" baseline="0">
          <a:solidFill>
            <a:srgbClr val="000000"/>
          </a:solidFill>
          <a:latin typeface="Arial" pitchFamily="18"/>
          <a:ea typeface="Lucida Sans Unicode" pitchFamily="2"/>
          <a:cs typeface="Mangal" pitchFamily="2"/>
        </a:defRPr>
      </a:lvl1pPr>
      <a:lvl2pPr marL="864000" marR="0" lvl="1" indent="-324000" rtl="0" hangingPunct="1">
        <a:lnSpc>
          <a:spcPct val="100000"/>
        </a:lnSpc>
        <a:spcBef>
          <a:spcPts val="0"/>
        </a:spcBef>
        <a:spcAft>
          <a:spcPts val="1134"/>
        </a:spcAft>
        <a:buSzPct val="45000"/>
        <a:buFont typeface="StarSymbol"/>
        <a:buChar char="●"/>
        <a:tabLst/>
        <a:defRPr lang="en-US" sz="2800" b="0" i="0" u="none" strike="noStrike" kern="1200" spc="0" baseline="0">
          <a:solidFill>
            <a:srgbClr val="000000"/>
          </a:solidFill>
          <a:latin typeface="Arial" pitchFamily="18"/>
          <a:ea typeface="Lucida Sans Unicode" pitchFamily="2"/>
          <a:cs typeface="Mangal" pitchFamily="2"/>
        </a:defRPr>
      </a:lvl2pPr>
      <a:lvl3pPr marL="1296000" marR="0" lvl="2" indent="-288000" rtl="0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en-US" sz="2400" b="0" i="0" u="none" strike="noStrike" kern="1200" spc="0" baseline="0">
          <a:solidFill>
            <a:srgbClr val="000000"/>
          </a:solidFill>
          <a:latin typeface="Arial" pitchFamily="18"/>
          <a:ea typeface="Lucida Sans Unicode" pitchFamily="2"/>
          <a:cs typeface="Mangal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SzPct val="45000"/>
        <a:buFont typeface="StarSymbol"/>
        <a:buChar char="●"/>
        <a:tabLst/>
        <a:defRPr lang="en-US" sz="2000" b="0" i="0" u="none" strike="noStrike" kern="1200" spc="0" baseline="0">
          <a:solidFill>
            <a:srgbClr val="000000"/>
          </a:solidFill>
          <a:latin typeface="Arial" pitchFamily="18"/>
          <a:ea typeface="Lucida Sans Unicode" pitchFamily="2"/>
          <a:cs typeface="Mangal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SzPct val="75000"/>
        <a:buFont typeface="StarSymbol"/>
        <a:buChar char="–"/>
        <a:tabLst/>
        <a:defRPr lang="en-US" sz="2000" b="0" i="0" u="none" strike="noStrike" kern="1200" spc="0" baseline="0">
          <a:solidFill>
            <a:srgbClr val="000000"/>
          </a:solidFill>
          <a:latin typeface="Arial" pitchFamily="18"/>
          <a:ea typeface="Lucida Sans Unicode" pitchFamily="2"/>
          <a:cs typeface="Mangal" pitchFamily="2"/>
        </a:defRPr>
      </a:lvl5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20000" y="717840"/>
            <a:ext cx="846000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1080000" y="2340000"/>
            <a:ext cx="7920000" cy="432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F89CB1A-CE20-4619-A04C-4F184E392BD5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Lucida Sans Unicode" pitchFamily="2"/>
          <a:cs typeface="Mang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en-US" sz="32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1pPr>
      <a:lvl2pPr marL="864000" marR="0" lvl="1" indent="-288000" rtl="0" hangingPunct="1">
        <a:lnSpc>
          <a:spcPct val="100000"/>
        </a:lnSpc>
        <a:spcBef>
          <a:spcPts val="0"/>
        </a:spcBef>
        <a:spcAft>
          <a:spcPts val="1134"/>
        </a:spcAft>
        <a:buSzPct val="75000"/>
        <a:buFont typeface="StarSymbol"/>
        <a:buChar char="–"/>
        <a:tabLst/>
        <a:defRPr lang="en-US" sz="28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2pPr>
      <a:lvl3pPr marL="1296000" marR="0" lvl="2" indent="-216000" rtl="0" hangingPunct="1">
        <a:lnSpc>
          <a:spcPct val="100000"/>
        </a:lnSpc>
        <a:spcBef>
          <a:spcPts val="0"/>
        </a:spcBef>
        <a:spcAft>
          <a:spcPts val="850"/>
        </a:spcAft>
        <a:buSzPct val="45000"/>
        <a:buFont typeface="StarSymbol"/>
        <a:buChar char="●"/>
        <a:tabLst/>
        <a:defRPr lang="en-US" sz="24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SzPct val="75000"/>
        <a:buFont typeface="StarSymbol"/>
        <a:buChar char="–"/>
        <a:tabLst/>
        <a:defRPr lang="en-US" sz="20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en-US" sz="20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5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20000" y="553320"/>
            <a:ext cx="864000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00000" y="1985039"/>
            <a:ext cx="8280000" cy="41709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12000" y="6455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455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083360" y="6455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A8B66D4-14FE-470A-B11B-C06B23D73851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Lucida Sans Unicode" pitchFamily="2"/>
          <a:cs typeface="Mang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Clr>
          <a:srgbClr val="FF3366"/>
        </a:buClr>
        <a:buSzPct val="45000"/>
        <a:buFont typeface="StarSymbol"/>
        <a:buChar char="●"/>
        <a:tabLst/>
        <a:defRPr lang="en-US" sz="32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1pPr>
      <a:lvl2pPr marL="864000" marR="0" lvl="1" indent="-288000" rtl="0" hangingPunct="1">
        <a:lnSpc>
          <a:spcPct val="100000"/>
        </a:lnSpc>
        <a:spcBef>
          <a:spcPts val="0"/>
        </a:spcBef>
        <a:spcAft>
          <a:spcPts val="1134"/>
        </a:spcAft>
        <a:buClr>
          <a:srgbClr val="FF3366"/>
        </a:buClr>
        <a:buSzPct val="75000"/>
        <a:buFont typeface="StarSymbol"/>
        <a:buChar char="–"/>
        <a:tabLst/>
        <a:defRPr lang="en-US" sz="28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2pPr>
      <a:lvl3pPr marL="1296000" marR="0" lvl="2" indent="-216000" rtl="0" hangingPunct="1">
        <a:lnSpc>
          <a:spcPct val="100000"/>
        </a:lnSpc>
        <a:spcBef>
          <a:spcPts val="0"/>
        </a:spcBef>
        <a:spcAft>
          <a:spcPts val="850"/>
        </a:spcAft>
        <a:buClr>
          <a:srgbClr val="FF3366"/>
        </a:buClr>
        <a:buSzPct val="45000"/>
        <a:buFont typeface="StarSymbol"/>
        <a:buChar char="●"/>
        <a:tabLst/>
        <a:defRPr lang="en-US" sz="24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Clr>
          <a:srgbClr val="FF3366"/>
        </a:buClr>
        <a:buSzPct val="75000"/>
        <a:buFont typeface="StarSymbol"/>
        <a:buChar char="–"/>
        <a:tabLst/>
        <a:defRPr lang="en-US" sz="20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Clr>
          <a:srgbClr val="FF3366"/>
        </a:buClr>
        <a:buSzPct val="45000"/>
        <a:buFont typeface="StarSymbol"/>
        <a:buChar char="●"/>
        <a:tabLst/>
        <a:defRPr lang="en-US" sz="20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5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900000" y="720000"/>
            <a:ext cx="8280000" cy="10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00000" y="1980000"/>
            <a:ext cx="8280000" cy="450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1B6693B-D419-4F46-ADC0-3AA321C88929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Lucida Sans Unicode" pitchFamily="2"/>
          <a:cs typeface="Mang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en-US" sz="32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1pPr>
      <a:lvl2pPr marL="864000" marR="0" lvl="1" indent="-288000" rtl="0" hangingPunct="1">
        <a:lnSpc>
          <a:spcPct val="100000"/>
        </a:lnSpc>
        <a:spcBef>
          <a:spcPts val="0"/>
        </a:spcBef>
        <a:spcAft>
          <a:spcPts val="1134"/>
        </a:spcAft>
        <a:buSzPct val="75000"/>
        <a:buFont typeface="StarSymbol"/>
        <a:buChar char="–"/>
        <a:tabLst/>
        <a:defRPr lang="en-US" sz="28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2pPr>
      <a:lvl3pPr marL="1296000" marR="0" lvl="2" indent="-216000" rtl="0" hangingPunct="1">
        <a:lnSpc>
          <a:spcPct val="100000"/>
        </a:lnSpc>
        <a:spcBef>
          <a:spcPts val="0"/>
        </a:spcBef>
        <a:spcAft>
          <a:spcPts val="850"/>
        </a:spcAft>
        <a:buSzPct val="45000"/>
        <a:buFont typeface="StarSymbol"/>
        <a:buChar char="●"/>
        <a:tabLst/>
        <a:defRPr lang="en-US" sz="24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SzPct val="75000"/>
        <a:buFont typeface="StarSymbol"/>
        <a:buChar char="–"/>
        <a:tabLst/>
        <a:defRPr lang="en-US" sz="20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en-US" sz="2000" b="0" i="0" u="none" strike="noStrike" kern="1200" spc="0" baseline="0">
          <a:solidFill>
            <a:srgbClr val="000000"/>
          </a:solidFill>
          <a:latin typeface="Arial" pitchFamily="18"/>
          <a:ea typeface="Arial Unicode MS" pitchFamily="2"/>
          <a:cs typeface="Tahoma" pitchFamily="2"/>
        </a:defRPr>
      </a:lvl5pPr>
    </p:bodyStyle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8640000" cy="10234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the title text format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20000" y="1980000"/>
            <a:ext cx="8460000" cy="37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75720" y="630000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20000" y="6318720"/>
            <a:ext cx="322236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011720" y="631872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B2B8819-ABDA-4665-89E6-AB9CFB749208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marL="0" marR="0" lvl="0" indent="0" algn="ctr" rtl="0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n-US" sz="4140" b="0" i="0" u="none" strike="noStrike" kern="0" spc="0" baseline="0">
          <a:ln>
            <a:noFill/>
          </a:ln>
          <a:solidFill>
            <a:srgbClr val="800000"/>
          </a:solidFill>
          <a:latin typeface="Albany" pitchFamily="18"/>
          <a:ea typeface="Andale Sans UI" pitchFamily="2"/>
          <a:cs typeface="Tahoma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en-US" sz="3200" b="0" i="0" u="none" strike="noStrike" kern="0" spc="0" baseline="0">
          <a:solidFill>
            <a:srgbClr val="006B6B"/>
          </a:solidFill>
          <a:latin typeface="Albany" pitchFamily="18"/>
          <a:ea typeface="Andale Sans UI" pitchFamily="2"/>
          <a:cs typeface="Tahoma" pitchFamily="2"/>
        </a:defRPr>
      </a:lvl1pPr>
      <a:lvl2pPr marL="864000" marR="0" lvl="1" indent="-288000" rtl="0" hangingPunct="1">
        <a:lnSpc>
          <a:spcPct val="100000"/>
        </a:lnSpc>
        <a:spcBef>
          <a:spcPts val="0"/>
        </a:spcBef>
        <a:spcAft>
          <a:spcPts val="1134"/>
        </a:spcAft>
        <a:buSzPct val="75000"/>
        <a:buFont typeface="StarSymbol"/>
        <a:buChar char="–"/>
        <a:tabLst/>
        <a:defRPr lang="en-US" sz="2800" b="0" i="0" u="none" strike="noStrike" kern="0" spc="0" baseline="0">
          <a:solidFill>
            <a:srgbClr val="006B6B"/>
          </a:solidFill>
          <a:latin typeface="Albany" pitchFamily="18"/>
          <a:ea typeface="Andale Sans UI" pitchFamily="2"/>
          <a:cs typeface="Tahoma" pitchFamily="2"/>
        </a:defRPr>
      </a:lvl2pPr>
      <a:lvl3pPr marL="1296000" marR="0" lvl="2" indent="-216000" rtl="0" hangingPunct="1">
        <a:lnSpc>
          <a:spcPct val="100000"/>
        </a:lnSpc>
        <a:spcBef>
          <a:spcPts val="0"/>
        </a:spcBef>
        <a:spcAft>
          <a:spcPts val="850"/>
        </a:spcAft>
        <a:buSzPct val="45000"/>
        <a:buFont typeface="StarSymbol"/>
        <a:buChar char="●"/>
        <a:tabLst/>
        <a:defRPr lang="en-US" sz="2400" b="0" i="0" u="none" strike="noStrike" kern="0" spc="0" baseline="0">
          <a:solidFill>
            <a:srgbClr val="006B6B"/>
          </a:solidFill>
          <a:latin typeface="Albany" pitchFamily="18"/>
          <a:ea typeface="Andale Sans UI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SzPct val="75000"/>
        <a:buFont typeface="StarSymbol"/>
        <a:buChar char="–"/>
        <a:tabLst/>
        <a:defRPr lang="en-US" sz="2000" b="0" i="0" u="none" strike="noStrike" kern="0" spc="0" baseline="0">
          <a:solidFill>
            <a:srgbClr val="006B6B"/>
          </a:solidFill>
          <a:latin typeface="Albany" pitchFamily="18"/>
          <a:ea typeface="Andale Sans UI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SzPct val="45000"/>
        <a:buFont typeface="StarSymbol"/>
        <a:buChar char="●"/>
        <a:tabLst/>
        <a:defRPr lang="en-US" sz="2000" b="0" i="0" u="none" strike="noStrike" kern="0" spc="0" baseline="0">
          <a:solidFill>
            <a:srgbClr val="006B6B"/>
          </a:solidFill>
          <a:latin typeface="Albany" pitchFamily="18"/>
          <a:ea typeface="Andale Sans UI" pitchFamily="2"/>
          <a:cs typeface="Tahoma" pitchFamily="2"/>
        </a:defRPr>
      </a:lvl5pPr>
    </p:bodyStyle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EFD6C0E-C1C4-4747-A5BE-F89A53FBEC9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Lucida Sans Unicode" pitchFamily="2"/>
          <a:cs typeface="Mang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Clr>
          <a:srgbClr val="800000"/>
        </a:buClr>
        <a:buSzPct val="45000"/>
        <a:buFont typeface="StarSymbol"/>
        <a:buChar char="●"/>
        <a:tabLst/>
        <a:defRPr lang="en-US" sz="32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1pPr>
      <a:lvl2pPr marL="864000" marR="0" lvl="1" indent="-288000" rtl="0" hangingPunct="1">
        <a:lnSpc>
          <a:spcPct val="100000"/>
        </a:lnSpc>
        <a:spcBef>
          <a:spcPts val="0"/>
        </a:spcBef>
        <a:spcAft>
          <a:spcPts val="1134"/>
        </a:spcAft>
        <a:buClr>
          <a:srgbClr val="000080"/>
        </a:buClr>
        <a:buSzPct val="75000"/>
        <a:buFont typeface="StarSymbol"/>
        <a:buChar char="–"/>
        <a:tabLst/>
        <a:defRPr lang="en-US" sz="28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2pPr>
      <a:lvl3pPr marL="1296000" marR="0" lvl="2" indent="-216000" rtl="0" hangingPunct="1">
        <a:lnSpc>
          <a:spcPct val="100000"/>
        </a:lnSpc>
        <a:spcBef>
          <a:spcPts val="0"/>
        </a:spcBef>
        <a:spcAft>
          <a:spcPts val="850"/>
        </a:spcAft>
        <a:buClr>
          <a:srgbClr val="800000"/>
        </a:buClr>
        <a:buSzPct val="45000"/>
        <a:buFont typeface="StarSymbol"/>
        <a:buChar char="●"/>
        <a:tabLst/>
        <a:defRPr lang="en-US" sz="24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Clr>
          <a:srgbClr val="800000"/>
        </a:buClr>
        <a:buSzPct val="75000"/>
        <a:buFont typeface="StarSymbol"/>
        <a:buChar char="–"/>
        <a:tabLst/>
        <a:defRPr lang="en-US" sz="20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Clr>
          <a:srgbClr val="800000"/>
        </a:buClr>
        <a:buSzPct val="45000"/>
        <a:buFont typeface="StarSymbol"/>
        <a:buChar char="●"/>
        <a:tabLst/>
        <a:defRPr lang="en-US" sz="20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5pPr>
    </p:bodyStyle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360000" y="301320"/>
            <a:ext cx="828000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8136000" cy="4989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015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435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E494879-F21E-4BE1-8C53-20E166D2C6A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lvl="0" algn="ctr" rtl="0" hangingPunct="0">
        <a:buNone/>
        <a:tabLst/>
        <a:defRPr lang="en-US" sz="4400" b="0" i="0" u="none" strike="noStrike" kern="1200">
          <a:ln>
            <a:noFill/>
          </a:ln>
          <a:latin typeface="Arial" pitchFamily="18"/>
          <a:ea typeface="Lucida Sans Unicode" pitchFamily="2"/>
          <a:cs typeface="Mang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Clr>
          <a:srgbClr val="800000"/>
        </a:buClr>
        <a:buSzPct val="45000"/>
        <a:buFont typeface="StarSymbol"/>
        <a:buChar char="●"/>
        <a:tabLst/>
        <a:defRPr lang="en-US" sz="32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1pPr>
      <a:lvl2pPr marL="864000" marR="0" lvl="1" indent="-288000" rtl="0" hangingPunct="1">
        <a:lnSpc>
          <a:spcPct val="100000"/>
        </a:lnSpc>
        <a:spcBef>
          <a:spcPts val="0"/>
        </a:spcBef>
        <a:spcAft>
          <a:spcPts val="1134"/>
        </a:spcAft>
        <a:buClr>
          <a:srgbClr val="800000"/>
        </a:buClr>
        <a:buSzPct val="75000"/>
        <a:buFont typeface="StarSymbol"/>
        <a:buChar char="–"/>
        <a:tabLst/>
        <a:defRPr lang="en-US" sz="28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2pPr>
      <a:lvl3pPr marL="1296000" marR="0" lvl="2" indent="-216000" rtl="0" hangingPunct="1">
        <a:lnSpc>
          <a:spcPct val="100000"/>
        </a:lnSpc>
        <a:spcBef>
          <a:spcPts val="0"/>
        </a:spcBef>
        <a:spcAft>
          <a:spcPts val="850"/>
        </a:spcAft>
        <a:buClr>
          <a:srgbClr val="800000"/>
        </a:buClr>
        <a:buSzPct val="45000"/>
        <a:buFont typeface="StarSymbol"/>
        <a:buChar char="●"/>
        <a:tabLst/>
        <a:defRPr lang="en-US" sz="24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Clr>
          <a:srgbClr val="800000"/>
        </a:buClr>
        <a:buSzPct val="75000"/>
        <a:buFont typeface="StarSymbol"/>
        <a:buChar char="–"/>
        <a:tabLst/>
        <a:defRPr lang="en-US" sz="20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Clr>
          <a:srgbClr val="800000"/>
        </a:buClr>
        <a:buSzPct val="45000"/>
        <a:buFont typeface="StarSymbol"/>
        <a:buChar char="●"/>
        <a:tabLst/>
        <a:defRPr lang="en-US" sz="2000" b="0" i="0" u="none" strike="noStrike" kern="0" spc="0" baseline="0">
          <a:solidFill>
            <a:srgbClr val="000000"/>
          </a:solidFill>
          <a:latin typeface="Albany" pitchFamily="18"/>
          <a:ea typeface="Andale Sans UI" pitchFamily="2"/>
          <a:cs typeface="Tahoma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-685799" y="1143000"/>
            <a:ext cx="9144000" cy="1371599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5400"/>
              <a:t>Salem Witch Trials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228600" y="4800600"/>
            <a:ext cx="8458200" cy="1371599"/>
          </a:xfrm>
        </p:spPr>
        <p:txBody>
          <a:bodyPr anchor="ctr" anchorCtr="1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n-US" sz="4400"/>
              <a:t>Accusations Based on Fear and Greed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301680"/>
            <a:ext cx="828036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4140" b="1" kern="0">
                <a:solidFill>
                  <a:srgbClr val="198A8A"/>
                </a:solidFill>
                <a:latin typeface="Albany" pitchFamily="18"/>
                <a:cs typeface="Tahoma" pitchFamily="2"/>
              </a:rPr>
              <a:t>Start of the Salem Witch Trials</a:t>
            </a:r>
          </a:p>
        </p:txBody>
      </p:sp>
      <p:sp>
        <p:nvSpPr>
          <p:cNvPr id="3" name="Text Placeholder 2"/>
          <p:cNvSpPr txBox="1"/>
          <p:nvPr/>
        </p:nvSpPr>
        <p:spPr>
          <a:xfrm>
            <a:off x="0" y="1768320"/>
            <a:ext cx="8137440" cy="498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32000" marR="0" lvl="0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8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Small groups of people tried to tell their futures.</a:t>
            </a:r>
          </a:p>
          <a:p>
            <a:pPr marL="432000" marR="0" lvl="0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8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People started to exhibit strange behavior.</a:t>
            </a:r>
          </a:p>
          <a:p>
            <a:pPr marL="864000" marR="0" lvl="1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4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Hiding under chairs, tables, and stools,</a:t>
            </a:r>
          </a:p>
          <a:p>
            <a:pPr marL="864000" marR="0" lvl="1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4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Uttering strange chants,</a:t>
            </a:r>
          </a:p>
          <a:p>
            <a:pPr marL="864000" marR="0" lvl="1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4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Striking odd postures,</a:t>
            </a:r>
          </a:p>
          <a:p>
            <a:pPr marL="864000" marR="0" lvl="1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4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Crawling into holes,</a:t>
            </a:r>
          </a:p>
          <a:p>
            <a:pPr marL="864000" marR="0" lvl="1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4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and making weird gestures.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0" y="301680"/>
            <a:ext cx="828036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4140" b="1" kern="0">
                <a:solidFill>
                  <a:srgbClr val="198A8A"/>
                </a:solidFill>
                <a:latin typeface="Albany" pitchFamily="18"/>
                <a:cs typeface="Tahoma" pitchFamily="2"/>
              </a:rPr>
              <a:t>Salem Witch Trials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768320"/>
            <a:ext cx="8137440" cy="498960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>
              <a:spcAft>
                <a:spcPts val="1414"/>
              </a:spcAft>
            </a:pPr>
            <a:r>
              <a:rPr lang="en-US" kern="0">
                <a:latin typeface="Albany" pitchFamily="18"/>
                <a:cs typeface="Tahoma" pitchFamily="2"/>
              </a:rPr>
              <a:t>Total People Accused:</a:t>
            </a:r>
          </a:p>
          <a:p>
            <a:pPr lvl="1" indent="-288000" hangingPunct="0">
              <a:buSzPct val="75000"/>
              <a:buChar char="–"/>
            </a:pPr>
            <a:r>
              <a:rPr lang="en-US" kern="0">
                <a:latin typeface="Albany" pitchFamily="18"/>
                <a:cs typeface="Tahoma" pitchFamily="2"/>
              </a:rPr>
              <a:t>185 (144 women, and 41 men)</a:t>
            </a:r>
          </a:p>
          <a:p>
            <a:pPr lvl="0">
              <a:spcAft>
                <a:spcPts val="1414"/>
              </a:spcAft>
            </a:pPr>
            <a:r>
              <a:rPr lang="en-US" kern="0">
                <a:latin typeface="Albany" pitchFamily="18"/>
                <a:cs typeface="Tahoma" pitchFamily="2"/>
              </a:rPr>
              <a:t>Total Executions:</a:t>
            </a:r>
          </a:p>
          <a:p>
            <a:pPr lvl="1" indent="-288000" hangingPunct="0">
              <a:buSzPct val="75000"/>
              <a:buChar char="–"/>
            </a:pPr>
            <a:r>
              <a:rPr lang="en-US" kern="0">
                <a:latin typeface="Albany" pitchFamily="18"/>
                <a:cs typeface="Tahoma" pitchFamily="2"/>
              </a:rPr>
              <a:t>19 (14 women and 5 men)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/>
          </p:cNvPicPr>
          <p:nvPr>
            <p:ph type="pic" idx="4294967295"/>
          </p:nvPr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1768320"/>
            <a:ext cx="3359160" cy="4989600"/>
          </a:xfr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8915399" cy="7560000"/>
          </a:xfrm>
          <a:prstGeom prst="rect">
            <a:avLst/>
          </a:prstGeom>
          <a:noFill/>
          <a:ln>
            <a:noFill/>
          </a:ln>
          <a:effectLst>
            <a:outerShdw dist="139498" dir="2700000" algn="tl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/>
          <p:nvPr/>
        </p:nvSpPr>
        <p:spPr>
          <a:xfrm>
            <a:off x="0" y="1768320"/>
            <a:ext cx="8137440" cy="498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32000" marR="0" lvl="0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8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Most people could not leave jail because of costs for their food and room.</a:t>
            </a:r>
          </a:p>
          <a:p>
            <a:pPr marL="432000" marR="0" lvl="0" indent="-324000" algn="l" rtl="0" hangingPunct="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rgbClr val="800000"/>
              </a:buClr>
              <a:buSzPct val="45000"/>
              <a:buFont typeface="StarSymbol"/>
              <a:buChar char="●"/>
              <a:tabLst/>
            </a:pPr>
            <a:r>
              <a:rPr lang="en-US" sz="2800" b="0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Albany" pitchFamily="18"/>
                <a:ea typeface="Andale Sans UI" pitchFamily="2"/>
                <a:cs typeface="Tahoma" pitchFamily="2"/>
              </a:rPr>
              <a:t>Some slaves were sold to pay for their jail costs.</a:t>
            </a:r>
          </a:p>
        </p:txBody>
      </p:sp>
      <p:sp>
        <p:nvSpPr>
          <p:cNvPr id="3" name="Title 1"/>
          <p:cNvSpPr txBox="1"/>
          <p:nvPr/>
        </p:nvSpPr>
        <p:spPr>
          <a:xfrm>
            <a:off x="0" y="301680"/>
            <a:ext cx="8280360" cy="12621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4140" b="1" i="0" u="none" strike="noStrike" kern="0" spc="0" baseline="0">
                <a:ln>
                  <a:noFill/>
                </a:ln>
                <a:solidFill>
                  <a:srgbClr val="198A8A"/>
                </a:solidFill>
                <a:latin typeface="Albany" pitchFamily="18"/>
                <a:ea typeface="Lucida Sans Unicode" pitchFamily="2"/>
                <a:cs typeface="Tahoma" pitchFamily="2"/>
              </a:rPr>
              <a:t>Aftermath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2000" cy="12618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Theories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768680"/>
            <a:ext cx="9072000" cy="498888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Microfungi has been said to have thrived in the bread of Salem.</a:t>
            </a:r>
          </a:p>
          <a:p>
            <a:pPr lvl="0"/>
            <a:r>
              <a:rPr lang="en-US"/>
              <a:t>Imitation is a theory about girls imitating other girls behavior.</a:t>
            </a:r>
          </a:p>
          <a:p>
            <a:pPr lvl="0"/>
            <a:r>
              <a:rPr lang="en-US"/>
              <a:t>Greed is most likely the cause of the vastness of the trials. Certain people exploited the common fear of witches to take land and money for themselves.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2000" cy="12618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4140" b="1" kern="0">
                <a:solidFill>
                  <a:srgbClr val="198A8A"/>
                </a:solidFill>
                <a:latin typeface="Albany" pitchFamily="18"/>
                <a:cs typeface="Tahoma" pitchFamily="2"/>
              </a:rPr>
              <a:t>Effects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0" y="1828800"/>
            <a:ext cx="8843400" cy="498888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en-US"/>
              <a:t>The right to fair trial, and the right to not give an incriminating testimony.</a:t>
            </a:r>
          </a:p>
          <a:p>
            <a:pPr lvl="0"/>
            <a:r>
              <a:rPr lang="en-US"/>
              <a:t>The right to free speech, or the ability to speak  up against something without fear of hardship.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yt orga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yt tunn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yt techpol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yt roundedre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202</Words>
  <Application>Microsoft Office PowerPoint</Application>
  <PresentationFormat>On-screen Show (4:3)</PresentationFormat>
  <Paragraphs>25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Default</vt:lpstr>
      <vt:lpstr>wine</vt:lpstr>
      <vt:lpstr>lyt organic</vt:lpstr>
      <vt:lpstr>water</vt:lpstr>
      <vt:lpstr>lyt tunnel</vt:lpstr>
      <vt:lpstr>lyt techpoly</vt:lpstr>
      <vt:lpstr>lyt roundedrect</vt:lpstr>
      <vt:lpstr>Salem Witch Trials</vt:lpstr>
      <vt:lpstr>Start of the Salem Witch Trials</vt:lpstr>
      <vt:lpstr>Salem Witch Trials</vt:lpstr>
      <vt:lpstr>Slide 4</vt:lpstr>
      <vt:lpstr>Slide 5</vt:lpstr>
      <vt:lpstr>Theories</vt:lpstr>
      <vt:lpstr>Effects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a Witch?</dc:title>
  <dc:creator>nstarzynski</dc:creator>
  <cp:lastModifiedBy>nstarzynski</cp:lastModifiedBy>
  <cp:revision>7</cp:revision>
  <dcterms:created xsi:type="dcterms:W3CDTF">2011-10-04T16:48:10Z</dcterms:created>
  <dcterms:modified xsi:type="dcterms:W3CDTF">2011-10-24T12:02:02Z</dcterms:modified>
</cp:coreProperties>
</file>